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2AC15-94F9-4C54-B745-49D6843C8A05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5B90B-7862-46C8-B8C8-EE1AA01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35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algn="r" eaLnBrk="1" latinLnBrk="0" hangingPunct="1"/>
            <a:endParaRPr kumimoji="0"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t>1/29/2015</a:t>
            </a:fld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sz="1600" b="1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scGrjuNbU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1480802"/>
          </a:xfrm>
        </p:spPr>
        <p:txBody>
          <a:bodyPr/>
          <a:lstStyle/>
          <a:p>
            <a:pPr algn="ctr"/>
            <a:r>
              <a:rPr lang="en-US" dirty="0" smtClean="0"/>
              <a:t>Great Migration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2339" y="2819400"/>
            <a:ext cx="7531495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/>
              <a:t>The </a:t>
            </a:r>
            <a:r>
              <a:rPr lang="en-US" b="1" dirty="0"/>
              <a:t>Great Migration</a:t>
            </a:r>
            <a:r>
              <a:rPr lang="en-US" dirty="0"/>
              <a:t> was the movement of 6 million African Americans out of the rural Southern United States to the urban Northeast, Midwest, and West that occurred between 1910 and 1970.</a:t>
            </a:r>
          </a:p>
        </p:txBody>
      </p:sp>
    </p:spTree>
    <p:extLst>
      <p:ext uri="{BB962C8B-B14F-4D97-AF65-F5344CB8AC3E}">
        <p14:creationId xmlns:p14="http://schemas.microsoft.com/office/powerpoint/2010/main" val="2197022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/>
              <a:t>African Americans headed to north for better employment opportunities in industrial cities.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4379" r="-24379"/>
          <a:stretch>
            <a:fillRect/>
          </a:stretch>
        </p:blipFill>
        <p:spPr bwMode="auto">
          <a:xfrm>
            <a:off x="457200" y="1646238"/>
            <a:ext cx="8229600" cy="3681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9144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810"/>
            <a:ext cx="8229600" cy="79637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Why leave the South?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Low paying jobs in the South</a:t>
            </a:r>
          </a:p>
          <a:p>
            <a:r>
              <a:rPr lang="en-US" dirty="0" smtClean="0"/>
              <a:t>Discrimination, violence in the South. </a:t>
            </a:r>
          </a:p>
          <a:p>
            <a:r>
              <a:rPr lang="en-US" dirty="0" smtClean="0"/>
              <a:t>   No jobs, no benefits, no respect.      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83" y="3428999"/>
            <a:ext cx="2980055" cy="26587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003611" y="4326271"/>
            <a:ext cx="3443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https://www.youtube.com/watch?v=</a:t>
            </a:r>
            <a:r>
              <a:rPr lang="en-US" dirty="0" smtClean="0">
                <a:hlinkClick r:id="rId3"/>
              </a:rPr>
              <a:t>pscGrjuNbU0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628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Discrimination in the North!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0725" b="10725"/>
          <a:stretch>
            <a:fillRect/>
          </a:stretch>
        </p:blipFill>
        <p:spPr>
          <a:xfrm>
            <a:off x="457200" y="1536441"/>
            <a:ext cx="8229600" cy="4775981"/>
          </a:xfrm>
        </p:spPr>
      </p:pic>
    </p:spTree>
    <p:extLst>
      <p:ext uri="{BB962C8B-B14F-4D97-AF65-F5344CB8AC3E}">
        <p14:creationId xmlns:p14="http://schemas.microsoft.com/office/powerpoint/2010/main" val="2723696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Segregation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1" y="7543800"/>
            <a:ext cx="2543174" cy="195974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 cycle of poverty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</a:t>
            </a:r>
            <a:r>
              <a:rPr lang="en-US" i="1" dirty="0" smtClean="0"/>
              <a:t>Sharecropping </a:t>
            </a:r>
            <a:endParaRPr lang="en-US" dirty="0" smtClean="0"/>
          </a:p>
          <a:p>
            <a:r>
              <a:rPr lang="en-US" dirty="0" smtClean="0"/>
              <a:t>Voting restriction</a:t>
            </a:r>
          </a:p>
          <a:p>
            <a:r>
              <a:rPr lang="en-US" dirty="0" smtClean="0"/>
              <a:t>Jim Crow Laws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</a:t>
            </a:r>
            <a:endParaRPr lang="en-US" dirty="0"/>
          </a:p>
        </p:txBody>
      </p:sp>
      <p:pic>
        <p:nvPicPr>
          <p:cNvPr id="1026" name="Picture 2" descr="http://blackdemographics.com/wp-content/uploads/2013/01/Black-Poverty-2012-Statistics-char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575" y="2426153"/>
            <a:ext cx="3050398" cy="217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9074" y="1415586"/>
            <a:ext cx="536257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4800" dirty="0" smtClean="0"/>
              <a:t>Cycle of Poverty</a:t>
            </a:r>
          </a:p>
          <a:p>
            <a:r>
              <a:rPr lang="en-US" sz="4800" dirty="0"/>
              <a:t> </a:t>
            </a:r>
            <a:r>
              <a:rPr lang="en-US" sz="4800" dirty="0" smtClean="0"/>
              <a:t>  * Sharecropping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4800" dirty="0" smtClean="0"/>
              <a:t>Voting restrictions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4800" dirty="0" smtClean="0"/>
              <a:t>Jim Crow Laws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4800" dirty="0" smtClean="0"/>
              <a:t>Basic lack of respect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91792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58589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5" b="4195"/>
          <a:stretch>
            <a:fillRect/>
          </a:stretch>
        </p:blipFill>
        <p:spPr bwMode="auto">
          <a:xfrm>
            <a:off x="457200" y="254000"/>
            <a:ext cx="8229600" cy="591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9011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76</TotalTime>
  <Words>113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Rockwell</vt:lpstr>
      <vt:lpstr>Wingdings</vt:lpstr>
      <vt:lpstr>Wingdings 2</vt:lpstr>
      <vt:lpstr>Foundry</vt:lpstr>
      <vt:lpstr>Great Migration</vt:lpstr>
      <vt:lpstr>African Americans headed to north for better employment opportunities in industrial cities. </vt:lpstr>
      <vt:lpstr>Why leave the South? </vt:lpstr>
      <vt:lpstr>Discrimination in the North!</vt:lpstr>
      <vt:lpstr>Segregation </vt:lpstr>
      <vt:lpstr>PowerPoint Presentation</vt:lpstr>
    </vt:vector>
  </TitlesOfParts>
  <Company>Princess Anne Middle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 Migration</dc:title>
  <dc:creator>Vickie Dean</dc:creator>
  <cp:lastModifiedBy>Vickie J. Dean</cp:lastModifiedBy>
  <cp:revision>9</cp:revision>
  <cp:lastPrinted>2015-01-28T13:37:40Z</cp:lastPrinted>
  <dcterms:created xsi:type="dcterms:W3CDTF">2015-01-28T01:13:50Z</dcterms:created>
  <dcterms:modified xsi:type="dcterms:W3CDTF">2015-01-29T20:36:04Z</dcterms:modified>
</cp:coreProperties>
</file>